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54CEB-33FD-4EE4-B7A6-90942211A918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7DC42-4C0C-4082-BA08-13A4AEE7A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th04.deviantart.net/fs42/300W/i/2009/064/4/1/portrait_drawing_1_by_artforhea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28600"/>
            <a:ext cx="4230655" cy="62190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rawing-Portrait Draw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304800"/>
            <a:ext cx="5038725" cy="6041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Kuntamare : charcoal portrait drawing by Roz McQuill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8880475"/>
            <a:ext cx="4895850" cy="5257800"/>
          </a:xfrm>
          <a:prstGeom prst="rect">
            <a:avLst/>
          </a:prstGeom>
          <a:noFill/>
        </p:spPr>
      </p:pic>
      <p:pic>
        <p:nvPicPr>
          <p:cNvPr id="16388" name="Picture 4" descr="Kuntamare : charcoal portrait drawing by Roz McQuill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8880475"/>
            <a:ext cx="4895850" cy="5257800"/>
          </a:xfrm>
          <a:prstGeom prst="rect">
            <a:avLst/>
          </a:prstGeom>
          <a:noFill/>
        </p:spPr>
      </p:pic>
      <p:pic>
        <p:nvPicPr>
          <p:cNvPr id="16390" name="Picture 6" descr="Kuntamare : charcoal portrait drawing by Roz McQuill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8880475"/>
            <a:ext cx="4895850" cy="5257800"/>
          </a:xfrm>
          <a:prstGeom prst="rect">
            <a:avLst/>
          </a:prstGeom>
          <a:noFill/>
        </p:spPr>
      </p:pic>
      <p:pic>
        <p:nvPicPr>
          <p:cNvPr id="16392" name="Picture 8" descr="http://images-3.redbubble.net/img/art/size:large/view:main/884323-5-kuntamare-charcoal-portrait-draw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228600"/>
            <a:ext cx="5841076" cy="6274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geneva.k12.il.us/GMSN/mholt/images/portrait_drawing.jpg"/>
          <p:cNvSpPr>
            <a:spLocks noChangeAspect="1" noChangeArrowheads="1"/>
          </p:cNvSpPr>
          <p:nvPr/>
        </p:nvSpPr>
        <p:spPr bwMode="auto">
          <a:xfrm>
            <a:off x="63500" y="-136525"/>
            <a:ext cx="3352800" cy="509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https://www.geneva.k12.il.us/GMSN/mholt/images/portrait_drawing.jpg"/>
          <p:cNvSpPr>
            <a:spLocks noChangeAspect="1" noChangeArrowheads="1"/>
          </p:cNvSpPr>
          <p:nvPr/>
        </p:nvSpPr>
        <p:spPr bwMode="auto">
          <a:xfrm>
            <a:off x="63500" y="-136525"/>
            <a:ext cx="4572000" cy="695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6" name="AutoShape 6" descr="https://www.geneva.k12.il.us/GMSN/mholt/images/portrait_drawing.jpg"/>
          <p:cNvSpPr>
            <a:spLocks noChangeAspect="1" noChangeArrowheads="1"/>
          </p:cNvSpPr>
          <p:nvPr/>
        </p:nvSpPr>
        <p:spPr bwMode="auto">
          <a:xfrm>
            <a:off x="63500" y="-136525"/>
            <a:ext cx="4572000" cy="6953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3230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Selinsgrove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kburns</dc:creator>
  <cp:lastModifiedBy>kburns</cp:lastModifiedBy>
  <cp:revision>86</cp:revision>
  <dcterms:created xsi:type="dcterms:W3CDTF">2009-10-21T13:30:09Z</dcterms:created>
  <dcterms:modified xsi:type="dcterms:W3CDTF">2009-11-02T14:40:38Z</dcterms:modified>
</cp:coreProperties>
</file>